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7.jpeg" ContentType="image/jpeg"/>
  <Override PartName="/ppt/media/image2.png" ContentType="image/png"/>
  <Override PartName="/ppt/media/image3.jpeg" ContentType="image/jpeg"/>
  <Override PartName="/ppt/media/image1.jpeg" ContentType="image/jpeg"/>
  <Override PartName="/ppt/media/image6.jpeg" ContentType="image/jpeg"/>
  <Override PartName="/ppt/media/image4.png" ContentType="image/png"/>
  <Override PartName="/ppt/media/image5.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
</Relationships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100580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1066680" y="4114080"/>
            <a:ext cx="100580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1066680" y="411408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220800" y="411408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467600" y="210312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7868520" y="210312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1066680" y="411408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body"/>
          </p:nvPr>
        </p:nvSpPr>
        <p:spPr>
          <a:xfrm>
            <a:off x="4467600" y="411408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body"/>
          </p:nvPr>
        </p:nvSpPr>
        <p:spPr>
          <a:xfrm>
            <a:off x="7868520" y="411408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subTitle"/>
          </p:nvPr>
        </p:nvSpPr>
        <p:spPr>
          <a:xfrm>
            <a:off x="1066680" y="2103120"/>
            <a:ext cx="10058040" cy="384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10058040" cy="384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384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384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subTitle"/>
          </p:nvPr>
        </p:nvSpPr>
        <p:spPr>
          <a:xfrm>
            <a:off x="1066680" y="642600"/>
            <a:ext cx="10058040" cy="6357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384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1066680" y="411408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subTitle"/>
          </p:nvPr>
        </p:nvSpPr>
        <p:spPr>
          <a:xfrm>
            <a:off x="1066680" y="2103120"/>
            <a:ext cx="10058040" cy="3849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384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220800" y="411408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1066680" y="4114080"/>
            <a:ext cx="100580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100580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1066680" y="4114080"/>
            <a:ext cx="100580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1066680" y="411408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6220800" y="411408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467600" y="210312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7868520" y="210312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body"/>
          </p:nvPr>
        </p:nvSpPr>
        <p:spPr>
          <a:xfrm>
            <a:off x="1066680" y="411408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94" name="PlaceHolder 6"/>
          <p:cNvSpPr>
            <a:spLocks noGrp="1"/>
          </p:cNvSpPr>
          <p:nvPr>
            <p:ph type="body"/>
          </p:nvPr>
        </p:nvSpPr>
        <p:spPr>
          <a:xfrm>
            <a:off x="4467600" y="411408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95" name="PlaceHolder 7"/>
          <p:cNvSpPr>
            <a:spLocks noGrp="1"/>
          </p:cNvSpPr>
          <p:nvPr>
            <p:ph type="body"/>
          </p:nvPr>
        </p:nvSpPr>
        <p:spPr>
          <a:xfrm>
            <a:off x="7868520" y="4114080"/>
            <a:ext cx="323856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10058040" cy="384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384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384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subTitle"/>
          </p:nvPr>
        </p:nvSpPr>
        <p:spPr>
          <a:xfrm>
            <a:off x="1066680" y="642600"/>
            <a:ext cx="10058040" cy="6357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384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1066680" y="411408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3849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20800" y="411408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06668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220800" y="2103120"/>
            <a:ext cx="49082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1066680" y="4114080"/>
            <a:ext cx="10058040" cy="1836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 hidden="1"/>
          <p:cNvSpPr/>
          <p:nvPr/>
        </p:nvSpPr>
        <p:spPr>
          <a:xfrm>
            <a:off x="234720" y="237600"/>
            <a:ext cx="11722320" cy="638208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480">
            <a:noFill/>
          </a:ln>
          <a:effectLst>
            <a:softEdge rad="0"/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" name="CustomShape 3" hidden="1"/>
          <p:cNvSpPr/>
          <p:nvPr/>
        </p:nvSpPr>
        <p:spPr>
          <a:xfrm>
            <a:off x="371880" y="374760"/>
            <a:ext cx="11448000" cy="6107760"/>
          </a:xfrm>
          <a:prstGeom prst="rect">
            <a:avLst/>
          </a:prstGeom>
          <a:noFill/>
          <a:ln w="6480">
            <a:solidFill>
              <a:schemeClr val="tx1">
                <a:lumMod val="85000"/>
                <a:lumOff val="15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1307880" y="1267560"/>
            <a:ext cx="9576000" cy="4307760"/>
          </a:xfrm>
          <a:prstGeom prst="rect">
            <a:avLst/>
          </a:prstGeom>
          <a:solidFill>
            <a:srgbClr val="ffffff"/>
          </a:solidFill>
          <a:ln w="6480">
            <a:noFill/>
          </a:ln>
          <a:effectLst>
            <a:outerShdw algn="ctr" blurRad="50800" rotWithShape="0">
              <a:srgbClr val="000000">
                <a:alpha val="66000"/>
              </a:srgbClr>
            </a:outerShdw>
            <a:softEdge rad="0"/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1447920" y="1411560"/>
            <a:ext cx="9295920" cy="4034520"/>
          </a:xfrm>
          <a:prstGeom prst="rect">
            <a:avLst/>
          </a:prstGeom>
          <a:noFill/>
          <a:ln w="6480">
            <a:solidFill>
              <a:schemeClr val="tx1">
                <a:lumMod val="75000"/>
                <a:lumOff val="25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7"/>
          <p:cNvSpPr/>
          <p:nvPr/>
        </p:nvSpPr>
        <p:spPr>
          <a:xfrm>
            <a:off x="5135760" y="1267560"/>
            <a:ext cx="1919880" cy="731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7" name="Group 8"/>
          <p:cNvGrpSpPr/>
          <p:nvPr/>
        </p:nvGrpSpPr>
        <p:grpSpPr>
          <a:xfrm>
            <a:off x="5249880" y="1267560"/>
            <a:ext cx="1691640" cy="615960"/>
            <a:chOff x="5249880" y="1267560"/>
            <a:chExt cx="1691640" cy="615960"/>
          </a:xfrm>
        </p:grpSpPr>
        <p:sp>
          <p:nvSpPr>
            <p:cNvPr id="8" name="Line 9"/>
            <p:cNvSpPr/>
            <p:nvPr/>
          </p:nvSpPr>
          <p:spPr>
            <a:xfrm>
              <a:off x="5249880" y="1267560"/>
              <a:ext cx="0" cy="612720"/>
            </a:xfrm>
            <a:prstGeom prst="line">
              <a:avLst/>
            </a:prstGeom>
            <a:ln>
              <a:solidFill>
                <a:srgbClr val="ffffff"/>
              </a:solidFill>
              <a:miter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" name="Line 10"/>
            <p:cNvSpPr/>
            <p:nvPr/>
          </p:nvSpPr>
          <p:spPr>
            <a:xfrm>
              <a:off x="6941520" y="1267560"/>
              <a:ext cx="0" cy="612720"/>
            </a:xfrm>
            <a:prstGeom prst="line">
              <a:avLst/>
            </a:prstGeom>
            <a:ln>
              <a:solidFill>
                <a:srgbClr val="ffffff"/>
              </a:solidFill>
              <a:miter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" name="Line 11"/>
            <p:cNvSpPr/>
            <p:nvPr/>
          </p:nvSpPr>
          <p:spPr>
            <a:xfrm>
              <a:off x="5249880" y="1883520"/>
              <a:ext cx="1691640" cy="0"/>
            </a:xfrm>
            <a:prstGeom prst="line">
              <a:avLst/>
            </a:prstGeom>
            <a:ln>
              <a:solidFill>
                <a:srgbClr val="ffffff"/>
              </a:solidFill>
              <a:miter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" name="PlaceHolder 12"/>
          <p:cNvSpPr>
            <a:spLocks noGrp="1"/>
          </p:cNvSpPr>
          <p:nvPr>
            <p:ph type="title"/>
          </p:nvPr>
        </p:nvSpPr>
        <p:spPr>
          <a:xfrm>
            <a:off x="1629000" y="2244960"/>
            <a:ext cx="8933400" cy="2436840"/>
          </a:xfrm>
          <a:prstGeom prst="rect">
            <a:avLst/>
          </a:prstGeom>
        </p:spPr>
        <p:txBody>
          <a:bodyPr anchor="ctr">
            <a:normAutofit/>
          </a:bodyPr>
          <a:p>
            <a:pPr algn="ctr">
              <a:lnSpc>
                <a:spcPct val="83000"/>
              </a:lnSpc>
            </a:pPr>
            <a:r>
              <a:rPr b="0" lang="fr-FR" sz="6800" spc="-100" strike="noStrike">
                <a:solidFill>
                  <a:srgbClr val="262626"/>
                </a:solidFill>
                <a:latin typeface="Sagona ExtraLight"/>
              </a:rPr>
              <a:t>Click to edit Master title style</a:t>
            </a:r>
            <a:endParaRPr b="0" lang="fr-FR" sz="6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12" name="PlaceHolder 13"/>
          <p:cNvSpPr>
            <a:spLocks noGrp="1"/>
          </p:cNvSpPr>
          <p:nvPr>
            <p:ph type="dt"/>
          </p:nvPr>
        </p:nvSpPr>
        <p:spPr>
          <a:xfrm>
            <a:off x="5318640" y="1341360"/>
            <a:ext cx="1554120" cy="48528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F74CE427-B6A7-4E4D-BB57-7B5E103D6188}" type="datetime1">
              <a:rPr b="0" lang="en-US" sz="1300" spc="-1" strike="noStrike">
                <a:solidFill>
                  <a:srgbClr val="ffffff"/>
                </a:solidFill>
                <a:latin typeface="Sagona Book"/>
              </a:rPr>
              <a:t>10/31/2019</a:t>
            </a:fld>
            <a:endParaRPr b="0" lang="en-US" sz="1300" spc="-1" strike="noStrike">
              <a:latin typeface="Times New Roman"/>
            </a:endParaRPr>
          </a:p>
        </p:txBody>
      </p:sp>
      <p:sp>
        <p:nvSpPr>
          <p:cNvPr id="13" name="PlaceHolder 14"/>
          <p:cNvSpPr>
            <a:spLocks noGrp="1"/>
          </p:cNvSpPr>
          <p:nvPr>
            <p:ph type="ftr"/>
          </p:nvPr>
        </p:nvSpPr>
        <p:spPr>
          <a:xfrm>
            <a:off x="1629000" y="5177520"/>
            <a:ext cx="5729760" cy="22824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14" name="PlaceHolder 15"/>
          <p:cNvSpPr>
            <a:spLocks noGrp="1"/>
          </p:cNvSpPr>
          <p:nvPr>
            <p:ph type="sldNum"/>
          </p:nvPr>
        </p:nvSpPr>
        <p:spPr>
          <a:xfrm>
            <a:off x="8606880" y="5177520"/>
            <a:ext cx="1955520" cy="228240"/>
          </a:xfrm>
          <a:prstGeom prst="rect">
            <a:avLst/>
          </a:prstGeom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EB0F7BDC-A981-4CC8-AE35-AED483DA8A16}" type="slidenum">
              <a:rPr b="0" lang="en-US" sz="800" spc="-1" strike="noStrike">
                <a:solidFill>
                  <a:srgbClr val="5c5c5c"/>
                </a:solidFill>
                <a:latin typeface="Sagona Book"/>
              </a:rPr>
              <a:t>&lt;number&gt;</a:t>
            </a:fld>
            <a:endParaRPr b="0" lang="en-US" sz="800" spc="-1" strike="noStrike">
              <a:latin typeface="Times New Roman"/>
            </a:endParaRPr>
          </a:p>
        </p:txBody>
      </p:sp>
      <p:sp>
        <p:nvSpPr>
          <p:cNvPr id="15" name="PlaceHolder 1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Sagona Book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100" spc="-1" strike="noStrike">
                <a:solidFill>
                  <a:srgbClr val="000000"/>
                </a:solidFill>
                <a:latin typeface="Sagona Book"/>
              </a:rPr>
              <a:t>Second Outline Level</a:t>
            </a:r>
            <a:endParaRPr b="0" lang="fr-FR" sz="1100" spc="-1" strike="noStrike">
              <a:solidFill>
                <a:srgbClr val="000000"/>
              </a:solidFill>
              <a:latin typeface="Sagona Book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100" spc="-1" strike="noStrike">
                <a:solidFill>
                  <a:srgbClr val="000000"/>
                </a:solidFill>
                <a:latin typeface="Sagona Book"/>
              </a:rPr>
              <a:t>Third Outline Level</a:t>
            </a:r>
            <a:endParaRPr b="0" lang="fr-FR" sz="1100" spc="-1" strike="noStrike">
              <a:solidFill>
                <a:srgbClr val="000000"/>
              </a:solidFill>
              <a:latin typeface="Sagona Book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100" spc="-1" strike="noStrike">
                <a:solidFill>
                  <a:srgbClr val="000000"/>
                </a:solidFill>
                <a:latin typeface="Sagona Book"/>
              </a:rPr>
              <a:t>Fourth Outline Level</a:t>
            </a:r>
            <a:endParaRPr b="0" lang="fr-FR" sz="1100" spc="-1" strike="noStrike">
              <a:solidFill>
                <a:srgbClr val="000000"/>
              </a:solidFill>
              <a:latin typeface="Sagona Book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CustomShape 2"/>
          <p:cNvSpPr/>
          <p:nvPr/>
        </p:nvSpPr>
        <p:spPr>
          <a:xfrm>
            <a:off x="234720" y="237600"/>
            <a:ext cx="11722320" cy="638208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480">
            <a:noFill/>
          </a:ln>
          <a:effectLst>
            <a:softEdge rad="0"/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4" name="CustomShape 3"/>
          <p:cNvSpPr/>
          <p:nvPr/>
        </p:nvSpPr>
        <p:spPr>
          <a:xfrm>
            <a:off x="371880" y="374760"/>
            <a:ext cx="11448000" cy="6107760"/>
          </a:xfrm>
          <a:prstGeom prst="rect">
            <a:avLst/>
          </a:prstGeom>
          <a:noFill/>
          <a:ln w="6480">
            <a:solidFill>
              <a:schemeClr val="tx1">
                <a:lumMod val="85000"/>
                <a:lumOff val="15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PlaceHolder 4"/>
          <p:cNvSpPr>
            <a:spLocks noGrp="1"/>
          </p:cNvSpPr>
          <p:nvPr>
            <p:ph type="title"/>
          </p:nvPr>
        </p:nvSpPr>
        <p:spPr>
          <a:xfrm>
            <a:off x="1066680" y="642600"/>
            <a:ext cx="10058040" cy="137124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3600" spc="-1" strike="noStrike">
                <a:solidFill>
                  <a:srgbClr val="262626"/>
                </a:solidFill>
                <a:latin typeface="Sagona ExtraLight"/>
              </a:rPr>
              <a:t>Click to edit Master title style</a:t>
            </a:r>
            <a:endParaRPr b="0" lang="fr-FR" sz="36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56" name="PlaceHolder 5"/>
          <p:cNvSpPr>
            <a:spLocks noGrp="1"/>
          </p:cNvSpPr>
          <p:nvPr>
            <p:ph type="body"/>
          </p:nvPr>
        </p:nvSpPr>
        <p:spPr>
          <a:xfrm>
            <a:off x="1066680" y="2103120"/>
            <a:ext cx="10058040" cy="3849120"/>
          </a:xfrm>
          <a:prstGeom prst="rect">
            <a:avLst/>
          </a:prstGeom>
        </p:spPr>
        <p:txBody>
          <a:bodyPr>
            <a:noAutofit/>
          </a:bodyPr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1400" spc="-1" strike="noStrike">
                <a:solidFill>
                  <a:srgbClr val="000000"/>
                </a:solidFill>
                <a:latin typeface="Sagona Book"/>
              </a:rPr>
              <a:t>Click to edit Master text styles</a:t>
            </a:r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  <a:p>
            <a:pPr lvl="1" marL="457200" indent="-182520">
              <a:lnSpc>
                <a:spcPct val="100000"/>
              </a:lnSpc>
              <a:spcBef>
                <a:spcPts val="499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1200" spc="-1" strike="noStrike">
                <a:solidFill>
                  <a:srgbClr val="000000"/>
                </a:solidFill>
                <a:latin typeface="Sagona Book"/>
              </a:rPr>
              <a:t>Second level</a:t>
            </a:r>
            <a:endParaRPr b="0" lang="fr-FR" sz="1200" spc="-1" strike="noStrike">
              <a:solidFill>
                <a:srgbClr val="000000"/>
              </a:solidFill>
              <a:latin typeface="Sagona Book"/>
            </a:endParaRPr>
          </a:p>
          <a:p>
            <a:pPr lvl="2" marL="731520" indent="-182520">
              <a:lnSpc>
                <a:spcPct val="100000"/>
              </a:lnSpc>
              <a:spcBef>
                <a:spcPts val="499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1100" spc="-1" strike="noStrike">
                <a:solidFill>
                  <a:srgbClr val="000000"/>
                </a:solidFill>
                <a:latin typeface="Sagona Book"/>
              </a:rPr>
              <a:t>Third level</a:t>
            </a:r>
            <a:endParaRPr b="0" lang="fr-FR" sz="1100" spc="-1" strike="noStrike">
              <a:solidFill>
                <a:srgbClr val="000000"/>
              </a:solidFill>
              <a:latin typeface="Sagona Book"/>
            </a:endParaRPr>
          </a:p>
          <a:p>
            <a:pPr lvl="3" marL="1005840" indent="-182520">
              <a:lnSpc>
                <a:spcPct val="100000"/>
              </a:lnSpc>
              <a:spcBef>
                <a:spcPts val="499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1100" spc="-1" strike="noStrike">
                <a:solidFill>
                  <a:srgbClr val="000000"/>
                </a:solidFill>
                <a:latin typeface="Sagona Book"/>
              </a:rPr>
              <a:t>Fourth level</a:t>
            </a:r>
            <a:endParaRPr b="0" lang="fr-FR" sz="1100" spc="-1" strike="noStrike">
              <a:solidFill>
                <a:srgbClr val="000000"/>
              </a:solidFill>
              <a:latin typeface="Sagona Book"/>
            </a:endParaRPr>
          </a:p>
          <a:p>
            <a:pPr lvl="4" marL="1280160" indent="-182520">
              <a:lnSpc>
                <a:spcPct val="100000"/>
              </a:lnSpc>
              <a:spcBef>
                <a:spcPts val="499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1100" spc="-1" strike="noStrike">
                <a:solidFill>
                  <a:srgbClr val="000000"/>
                </a:solidFill>
                <a:latin typeface="Sagona Book"/>
              </a:rPr>
              <a:t>Fifth level</a:t>
            </a:r>
            <a:endParaRPr b="0" lang="fr-FR" sz="11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57" name="PlaceHolder 6"/>
          <p:cNvSpPr>
            <a:spLocks noGrp="1"/>
          </p:cNvSpPr>
          <p:nvPr>
            <p:ph type="dt"/>
          </p:nvPr>
        </p:nvSpPr>
        <p:spPr>
          <a:xfrm>
            <a:off x="7256880" y="6035040"/>
            <a:ext cx="2892600" cy="365400"/>
          </a:xfrm>
          <a:prstGeom prst="rect">
            <a:avLst/>
          </a:prstGeom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E5F5C906-AACF-452B-B478-E2E720D87671}" type="datetime1">
              <a:rPr b="0" lang="en-US" sz="800" spc="-1" strike="noStrike">
                <a:solidFill>
                  <a:srgbClr val="404040"/>
                </a:solidFill>
                <a:latin typeface="Sagona Book"/>
              </a:rPr>
              <a:t>10/31/2019</a:t>
            </a:fld>
            <a:endParaRPr b="0" lang="en-US" sz="800" spc="-1" strike="noStrike">
              <a:latin typeface="Times New Roman"/>
            </a:endParaRPr>
          </a:p>
        </p:txBody>
      </p:sp>
      <p:sp>
        <p:nvSpPr>
          <p:cNvPr id="58" name="PlaceHolder 7"/>
          <p:cNvSpPr>
            <a:spLocks noGrp="1"/>
          </p:cNvSpPr>
          <p:nvPr>
            <p:ph type="ftr"/>
          </p:nvPr>
        </p:nvSpPr>
        <p:spPr>
          <a:xfrm>
            <a:off x="1066680" y="6035040"/>
            <a:ext cx="5816160" cy="36540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9" name="PlaceHolder 8"/>
          <p:cNvSpPr>
            <a:spLocks noGrp="1"/>
          </p:cNvSpPr>
          <p:nvPr>
            <p:ph type="sldNum"/>
          </p:nvPr>
        </p:nvSpPr>
        <p:spPr>
          <a:xfrm>
            <a:off x="10287000" y="6035040"/>
            <a:ext cx="837720" cy="365400"/>
          </a:xfrm>
          <a:prstGeom prst="rect">
            <a:avLst/>
          </a:prstGeom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094A6BDF-4698-4510-95BF-C5A95693389A}" type="slidenum">
              <a:rPr b="0" lang="en-US" sz="800" spc="-1" strike="noStrike">
                <a:solidFill>
                  <a:srgbClr val="404040"/>
                </a:solidFill>
                <a:latin typeface="Sagona Book"/>
              </a:rPr>
              <a:t>&lt;number&gt;</a:t>
            </a:fld>
            <a:endParaRPr b="0" lang="en-US" sz="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hyperlink" Target="https://ecole-de-toilettage.com/" TargetMode="External"/><Relationship Id="rId3" Type="http://schemas.openxmlformats.org/officeDocument/2006/relationships/hyperlink" Target="https://ecole-de-toilettage.com/" TargetMode="External"/><Relationship Id="rId4" Type="http://schemas.openxmlformats.org/officeDocument/2006/relationships/hyperlink" Target="https://ecole-de-toilettage.com/" TargetMode="External"/><Relationship Id="rId5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hyperlink" Target="https://ecole-de-toilettage.com/" TargetMode="External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" name="CustomShape 2"/>
          <p:cNvSpPr/>
          <p:nvPr/>
        </p:nvSpPr>
        <p:spPr>
          <a:xfrm>
            <a:off x="234720" y="237600"/>
            <a:ext cx="11722320" cy="638208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480">
            <a:noFill/>
          </a:ln>
          <a:effectLst>
            <a:softEdge rad="0"/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8" name="CustomShape 3"/>
          <p:cNvSpPr/>
          <p:nvPr/>
        </p:nvSpPr>
        <p:spPr>
          <a:xfrm>
            <a:off x="371880" y="374760"/>
            <a:ext cx="11448000" cy="6107760"/>
          </a:xfrm>
          <a:prstGeom prst="rect">
            <a:avLst/>
          </a:prstGeom>
          <a:noFill/>
          <a:ln w="6480">
            <a:solidFill>
              <a:schemeClr val="tx1">
                <a:lumMod val="85000"/>
                <a:lumOff val="15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CustomShape 4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0" name="Image 5" descr=""/>
          <p:cNvPicPr/>
          <p:nvPr/>
        </p:nvPicPr>
        <p:blipFill>
          <a:blip r:embed="rId1"/>
          <a:stretch/>
        </p:blipFill>
        <p:spPr>
          <a:xfrm>
            <a:off x="727560" y="1422720"/>
            <a:ext cx="5366880" cy="4025160"/>
          </a:xfrm>
          <a:prstGeom prst="rect">
            <a:avLst/>
          </a:prstGeom>
          <a:ln>
            <a:noFill/>
          </a:ln>
        </p:spPr>
      </p:pic>
      <p:sp>
        <p:nvSpPr>
          <p:cNvPr id="101" name="CustomShape 5"/>
          <p:cNvSpPr/>
          <p:nvPr/>
        </p:nvSpPr>
        <p:spPr>
          <a:xfrm>
            <a:off x="6621120" y="255240"/>
            <a:ext cx="5341680" cy="6361200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6"/>
          <p:cNvSpPr/>
          <p:nvPr/>
        </p:nvSpPr>
        <p:spPr>
          <a:xfrm>
            <a:off x="6769080" y="393480"/>
            <a:ext cx="5017680" cy="6035040"/>
          </a:xfrm>
          <a:prstGeom prst="rect">
            <a:avLst/>
          </a:prstGeom>
          <a:noFill/>
          <a:ln w="6480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TextShape 7"/>
          <p:cNvSpPr txBox="1"/>
          <p:nvPr/>
        </p:nvSpPr>
        <p:spPr>
          <a:xfrm>
            <a:off x="7063920" y="642600"/>
            <a:ext cx="4472640" cy="16434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81000"/>
          </a:bodyPr>
          <a:p>
            <a:pPr algn="ctr">
              <a:lnSpc>
                <a:spcPct val="90000"/>
              </a:lnSpc>
            </a:pPr>
            <a:r>
              <a:rPr b="1" lang="fr-FR" sz="4400" spc="-1" strike="noStrike">
                <a:solidFill>
                  <a:srgbClr val="262626"/>
                </a:solidFill>
                <a:latin typeface="Sagona ExtraLight"/>
                <a:hlinkClick r:id="rId2"/>
              </a:rPr>
              <a:t>Toilettage</a:t>
            </a:r>
            <a:r>
              <a:rPr b="1" lang="fr-FR" sz="4400" spc="-1" strike="noStrike">
                <a:solidFill>
                  <a:srgbClr val="262626"/>
                </a:solidFill>
                <a:latin typeface="Sagona ExtraLight"/>
              </a:rPr>
              <a:t> </a:t>
            </a:r>
            <a:r>
              <a:rPr b="1" lang="fr-FR" sz="4400" spc="-1" strike="noStrike">
                <a:solidFill>
                  <a:srgbClr val="262626"/>
                </a:solidFill>
                <a:latin typeface="Sagona ExtraLight"/>
                <a:hlinkClick r:id="rId3"/>
              </a:rPr>
              <a:t>Canin</a:t>
            </a:r>
            <a:br/>
            <a:r>
              <a:rPr b="1" lang="fr-FR" sz="4400" spc="-1" strike="noStrike">
                <a:solidFill>
                  <a:srgbClr val="262626"/>
                </a:solidFill>
                <a:latin typeface="Sagona ExtraLight"/>
                <a:hlinkClick r:id="rId4"/>
              </a:rPr>
              <a:t>Guide-métier</a:t>
            </a:r>
            <a:endParaRPr b="0" lang="fr-FR" sz="44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104" name="TextShape 8"/>
          <p:cNvSpPr txBox="1"/>
          <p:nvPr/>
        </p:nvSpPr>
        <p:spPr>
          <a:xfrm>
            <a:off x="7063920" y="3571920"/>
            <a:ext cx="4472640" cy="26431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indent="-182520">
              <a:lnSpc>
                <a:spcPct val="100000"/>
              </a:lnSpc>
              <a:buClr>
                <a:srgbClr val="262626"/>
              </a:buClr>
              <a:buFont typeface="Garamond"/>
              <a:buChar char="◦"/>
            </a:pPr>
            <a:r>
              <a:rPr b="0" lang="en-US" sz="2400" spc="77" strike="noStrike">
                <a:solidFill>
                  <a:srgbClr val="000000"/>
                </a:solidFill>
                <a:latin typeface="Sagona Book"/>
              </a:rPr>
              <a:t>Le métier de toiletteur</a:t>
            </a:r>
            <a:endParaRPr b="0" lang="en-US" sz="2400" spc="-1" strike="noStrike">
              <a:latin typeface="Arial"/>
            </a:endParaRPr>
          </a:p>
          <a:p>
            <a:pPr indent="-182520">
              <a:lnSpc>
                <a:spcPct val="100000"/>
              </a:lnSpc>
              <a:buClr>
                <a:srgbClr val="262626"/>
              </a:buClr>
              <a:buFont typeface="Garamond"/>
              <a:buChar char="◦"/>
            </a:pPr>
            <a:r>
              <a:rPr b="0" lang="en-US" sz="2400" spc="77" strike="noStrike">
                <a:solidFill>
                  <a:srgbClr val="000000"/>
                </a:solidFill>
                <a:latin typeface="Sagona Book"/>
              </a:rPr>
              <a:t>Le marché et ses attentes</a:t>
            </a:r>
            <a:endParaRPr b="0" lang="en-US" sz="2400" spc="-1" strike="noStrike">
              <a:latin typeface="Arial"/>
            </a:endParaRPr>
          </a:p>
          <a:p>
            <a:pPr indent="-182520">
              <a:lnSpc>
                <a:spcPct val="100000"/>
              </a:lnSpc>
              <a:buClr>
                <a:srgbClr val="262626"/>
              </a:buClr>
              <a:buFont typeface="Garamond"/>
              <a:buChar char="◦"/>
            </a:pPr>
            <a:r>
              <a:rPr b="0" lang="en-US" sz="2400" spc="77" strike="noStrike">
                <a:solidFill>
                  <a:srgbClr val="000000"/>
                </a:solidFill>
                <a:latin typeface="Sagona Book"/>
              </a:rPr>
              <a:t>L'activité</a:t>
            </a:r>
            <a:endParaRPr b="0" lang="en-US" sz="2400" spc="-1" strike="noStrike">
              <a:latin typeface="Arial"/>
            </a:endParaRPr>
          </a:p>
          <a:p>
            <a:pPr indent="-182520">
              <a:lnSpc>
                <a:spcPct val="100000"/>
              </a:lnSpc>
              <a:buClr>
                <a:srgbClr val="262626"/>
              </a:buClr>
              <a:buFont typeface="Garamond"/>
              <a:buChar char="◦"/>
            </a:pPr>
            <a:r>
              <a:rPr b="0" lang="en-US" sz="2400" spc="77" strike="noStrike">
                <a:solidFill>
                  <a:srgbClr val="000000"/>
                </a:solidFill>
                <a:latin typeface="Sagona Book"/>
              </a:rPr>
              <a:t>Le budget</a:t>
            </a:r>
            <a:endParaRPr b="0" lang="en-US" sz="2400" spc="-1" strike="noStrike">
              <a:latin typeface="Arial"/>
            </a:endParaRPr>
          </a:p>
          <a:p>
            <a:pPr indent="-182520">
              <a:lnSpc>
                <a:spcPct val="100000"/>
              </a:lnSpc>
              <a:buClr>
                <a:srgbClr val="262626"/>
              </a:buClr>
              <a:buFont typeface="Garamond"/>
              <a:buChar char="◦"/>
            </a:pPr>
            <a:r>
              <a:rPr b="0" lang="en-US" sz="2400" spc="77" strike="noStrike">
                <a:solidFill>
                  <a:srgbClr val="000000"/>
                </a:solidFill>
                <a:latin typeface="Sagona Book"/>
              </a:rPr>
              <a:t>Les formes juridiques</a:t>
            </a:r>
            <a:endParaRPr b="0" lang="en-US" sz="2400" spc="-1" strike="noStrike">
              <a:latin typeface="Arial"/>
            </a:endParaRPr>
          </a:p>
          <a:p>
            <a:pPr indent="-182520">
              <a:lnSpc>
                <a:spcPct val="100000"/>
              </a:lnSpc>
              <a:buClr>
                <a:srgbClr val="262626"/>
              </a:buClr>
              <a:buFont typeface="Garamond"/>
              <a:buChar char="◦"/>
            </a:pPr>
            <a:r>
              <a:rPr b="0" lang="en-US" sz="2400" spc="77" strike="noStrike">
                <a:solidFill>
                  <a:srgbClr val="000000"/>
                </a:solidFill>
                <a:latin typeface="Sagona Book"/>
              </a:rPr>
              <a:t>La règlementation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601"/>
              </a:spcAft>
            </a:pPr>
            <a:endParaRPr b="0" lang="en-US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/>
        </p:style>
      </p:sp>
      <p:sp>
        <p:nvSpPr>
          <p:cNvPr id="106" name="CustomShape 2"/>
          <p:cNvSpPr/>
          <p:nvPr/>
        </p:nvSpPr>
        <p:spPr>
          <a:xfrm>
            <a:off x="245520" y="237600"/>
            <a:ext cx="2925720" cy="638208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3"/>
          <p:cNvSpPr/>
          <p:nvPr/>
        </p:nvSpPr>
        <p:spPr>
          <a:xfrm>
            <a:off x="419040" y="412920"/>
            <a:ext cx="2615760" cy="6064200"/>
          </a:xfrm>
          <a:prstGeom prst="rect">
            <a:avLst/>
          </a:prstGeom>
          <a:noFill/>
          <a:ln w="6480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8" name="Image 5" descr=""/>
          <p:cNvPicPr/>
          <p:nvPr/>
        </p:nvPicPr>
        <p:blipFill>
          <a:blip r:embed="rId1"/>
          <a:stretch/>
        </p:blipFill>
        <p:spPr>
          <a:xfrm>
            <a:off x="4049280" y="1326240"/>
            <a:ext cx="7237440" cy="4233960"/>
          </a:xfrm>
          <a:prstGeom prst="rect">
            <a:avLst/>
          </a:prstGeom>
          <a:ln>
            <a:noFill/>
          </a:ln>
        </p:spPr>
      </p:pic>
      <p:sp>
        <p:nvSpPr>
          <p:cNvPr id="109" name="TextShape 4"/>
          <p:cNvSpPr txBox="1"/>
          <p:nvPr/>
        </p:nvSpPr>
        <p:spPr>
          <a:xfrm>
            <a:off x="557640" y="612720"/>
            <a:ext cx="2312280" cy="14994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fontScale="91000"/>
          </a:bodyPr>
          <a:p>
            <a:pPr>
              <a:lnSpc>
                <a:spcPct val="90000"/>
              </a:lnSpc>
            </a:pPr>
            <a:r>
              <a:rPr b="0" lang="fr-FR" sz="2800" spc="-1" strike="noStrike">
                <a:solidFill>
                  <a:srgbClr val="ffffff"/>
                </a:solidFill>
                <a:latin typeface="Sagona ExtraLight"/>
              </a:rPr>
              <a:t>Les différentes formes du métier</a:t>
            </a:r>
            <a:endParaRPr b="0" lang="fr-FR" sz="28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110" name="TextShape 5"/>
          <p:cNvSpPr txBox="1"/>
          <p:nvPr/>
        </p:nvSpPr>
        <p:spPr>
          <a:xfrm>
            <a:off x="552240" y="2876400"/>
            <a:ext cx="2312280" cy="28371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64000"/>
          </a:bodyPr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ffffff"/>
              </a:buClr>
              <a:buFont typeface="Garamond"/>
              <a:buChar char="◦"/>
            </a:pPr>
            <a:r>
              <a:rPr b="1" lang="fr-FR" sz="1700" spc="-1" strike="noStrike">
                <a:solidFill>
                  <a:srgbClr val="ffffff"/>
                </a:solidFill>
                <a:latin typeface="Sagona Book"/>
              </a:rPr>
              <a:t>Le travail en salon de toilettage</a:t>
            </a:r>
            <a:endParaRPr b="0" lang="fr-FR" sz="17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ffffff"/>
              </a:buClr>
              <a:buFont typeface="Garamond"/>
              <a:buChar char="◦"/>
            </a:pPr>
            <a:r>
              <a:rPr b="1" lang="fr-FR" sz="1700" spc="-1" strike="noStrike">
                <a:solidFill>
                  <a:srgbClr val="ffffff"/>
                </a:solidFill>
                <a:latin typeface="Sagona Book"/>
              </a:rPr>
              <a:t>Le « salon de toilettage » mobile</a:t>
            </a:r>
            <a:endParaRPr b="0" lang="fr-FR" sz="17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ffffff"/>
              </a:buClr>
              <a:buFont typeface="Garamond"/>
              <a:buChar char="◦"/>
            </a:pPr>
            <a:r>
              <a:rPr b="1" lang="fr-FR" sz="1700" spc="-1" strike="noStrike">
                <a:solidFill>
                  <a:srgbClr val="ffffff"/>
                </a:solidFill>
                <a:latin typeface="Sagona Book"/>
              </a:rPr>
              <a:t>Le toilettage « à domicile »</a:t>
            </a:r>
            <a:endParaRPr b="0" lang="fr-FR" sz="17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ffffff"/>
              </a:buClr>
              <a:buFont typeface="Garamond"/>
              <a:buChar char="◦"/>
            </a:pPr>
            <a:r>
              <a:rPr b="1" lang="fr-FR" sz="1700" spc="-1" strike="noStrike">
                <a:solidFill>
                  <a:srgbClr val="ffffff"/>
                </a:solidFill>
                <a:latin typeface="Sagona Book"/>
              </a:rPr>
              <a:t>L’emploi salarié comme toiletteur canin</a:t>
            </a:r>
            <a:endParaRPr b="0" lang="fr-FR" sz="1700" spc="-1" strike="noStrike">
              <a:solidFill>
                <a:srgbClr val="000000"/>
              </a:solidFill>
              <a:latin typeface="Sagona Book"/>
            </a:endParaRPr>
          </a:p>
          <a:p>
            <a:pPr>
              <a:lnSpc>
                <a:spcPct val="120000"/>
              </a:lnSpc>
              <a:spcBef>
                <a:spcPts val="901"/>
              </a:spcBef>
            </a:pPr>
            <a:endParaRPr b="0" lang="fr-FR" sz="1700" spc="-1" strike="noStrike">
              <a:solidFill>
                <a:srgbClr val="000000"/>
              </a:solidFill>
              <a:latin typeface="Sagona Book"/>
            </a:endParaRPr>
          </a:p>
          <a:p>
            <a:pPr>
              <a:lnSpc>
                <a:spcPct val="120000"/>
              </a:lnSpc>
              <a:spcBef>
                <a:spcPts val="901"/>
              </a:spcBef>
            </a:pPr>
            <a:endParaRPr b="0" lang="fr-FR" sz="17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111" name="CustomShape 6"/>
          <p:cNvSpPr/>
          <p:nvPr/>
        </p:nvSpPr>
        <p:spPr>
          <a:xfrm>
            <a:off x="3569760" y="412920"/>
            <a:ext cx="8211600" cy="6064200"/>
          </a:xfrm>
          <a:prstGeom prst="rect">
            <a:avLst/>
          </a:prstGeom>
          <a:noFill/>
          <a:ln w="6480">
            <a:solidFill>
              <a:srgbClr val="404040"/>
            </a:solidFill>
            <a:miter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/>
        </p:style>
      </p:sp>
      <p:sp>
        <p:nvSpPr>
          <p:cNvPr id="113" name="CustomShape 2"/>
          <p:cNvSpPr/>
          <p:nvPr/>
        </p:nvSpPr>
        <p:spPr>
          <a:xfrm>
            <a:off x="417600" y="412920"/>
            <a:ext cx="8211600" cy="6064200"/>
          </a:xfrm>
          <a:prstGeom prst="rect">
            <a:avLst/>
          </a:prstGeom>
          <a:solidFill>
            <a:srgbClr val="ffffff"/>
          </a:solidFill>
          <a:ln w="6480">
            <a:solidFill>
              <a:schemeClr val="tx1">
                <a:lumMod val="75000"/>
                <a:lumOff val="25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114" name="Image 7" descr=""/>
          <p:cNvPicPr/>
          <p:nvPr/>
        </p:nvPicPr>
        <p:blipFill>
          <a:blip r:embed="rId1"/>
          <a:srcRect l="0" t="0" r="-4" b="2689"/>
          <a:stretch/>
        </p:blipFill>
        <p:spPr>
          <a:xfrm>
            <a:off x="582480" y="578880"/>
            <a:ext cx="7881840" cy="5733000"/>
          </a:xfrm>
          <a:prstGeom prst="rect">
            <a:avLst/>
          </a:prstGeom>
          <a:ln>
            <a:noFill/>
          </a:ln>
        </p:spPr>
      </p:pic>
      <p:sp>
        <p:nvSpPr>
          <p:cNvPr id="115" name="CustomShape 3"/>
          <p:cNvSpPr/>
          <p:nvPr/>
        </p:nvSpPr>
        <p:spPr>
          <a:xfrm>
            <a:off x="9020520" y="237600"/>
            <a:ext cx="2925720" cy="6382080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CustomShape 4"/>
          <p:cNvSpPr/>
          <p:nvPr/>
        </p:nvSpPr>
        <p:spPr>
          <a:xfrm>
            <a:off x="9185040" y="402480"/>
            <a:ext cx="2596680" cy="6053040"/>
          </a:xfrm>
          <a:prstGeom prst="rect">
            <a:avLst/>
          </a:prstGeom>
          <a:noFill/>
          <a:ln w="6480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" name="TextShape 5"/>
          <p:cNvSpPr txBox="1"/>
          <p:nvPr/>
        </p:nvSpPr>
        <p:spPr>
          <a:xfrm>
            <a:off x="9321840" y="612720"/>
            <a:ext cx="2312280" cy="98712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 fontScale="88000"/>
          </a:bodyPr>
          <a:p>
            <a:pPr>
              <a:lnSpc>
                <a:spcPct val="90000"/>
              </a:lnSpc>
            </a:pPr>
            <a:r>
              <a:rPr b="1" lang="fr-FR" sz="3600" spc="-1" strike="noStrike">
                <a:solidFill>
                  <a:srgbClr val="262626"/>
                </a:solidFill>
                <a:latin typeface="Sagona ExtraLight"/>
              </a:rPr>
              <a:t>L’activité</a:t>
            </a:r>
            <a:endParaRPr b="0" lang="fr-FR" sz="36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118" name="TextShape 6"/>
          <p:cNvSpPr txBox="1"/>
          <p:nvPr/>
        </p:nvSpPr>
        <p:spPr>
          <a:xfrm>
            <a:off x="9321840" y="2149920"/>
            <a:ext cx="2312280" cy="40464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1" lang="fr-FR" sz="1800" spc="-1" strike="noStrike">
                <a:solidFill>
                  <a:srgbClr val="262626"/>
                </a:solidFill>
                <a:latin typeface="Sagona Book"/>
              </a:rPr>
              <a:t>Combien de salons ?</a:t>
            </a:r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1" lang="fr-FR" sz="1800" spc="-1" strike="noStrike">
                <a:solidFill>
                  <a:srgbClr val="262626"/>
                </a:solidFill>
                <a:latin typeface="Sagona Book"/>
              </a:rPr>
              <a:t>Combiens de toiletteurs ?</a:t>
            </a:r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1" lang="fr-FR" sz="1800" spc="-1" strike="noStrike">
                <a:solidFill>
                  <a:srgbClr val="262626"/>
                </a:solidFill>
                <a:latin typeface="Sagona Book"/>
              </a:rPr>
              <a:t>Quels animaux sont concernés ?</a:t>
            </a:r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1" lang="fr-FR" sz="1800" spc="-1" strike="noStrike">
                <a:solidFill>
                  <a:srgbClr val="262626"/>
                </a:solidFill>
                <a:latin typeface="Sagona Book"/>
              </a:rPr>
              <a:t>Perspectives</a:t>
            </a:r>
            <a:endParaRPr b="0" lang="fr-FR" sz="18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-1800" y="0"/>
            <a:ext cx="12193560" cy="685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2"/>
          <p:cNvSpPr/>
          <p:nvPr/>
        </p:nvSpPr>
        <p:spPr>
          <a:xfrm>
            <a:off x="398160" y="407520"/>
            <a:ext cx="5531760" cy="6066000"/>
          </a:xfrm>
          <a:prstGeom prst="rect">
            <a:avLst/>
          </a:prstGeom>
          <a:noFill/>
          <a:ln w="6480">
            <a:solidFill>
              <a:srgbClr val="40404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3"/>
          <p:cNvSpPr/>
          <p:nvPr/>
        </p:nvSpPr>
        <p:spPr>
          <a:xfrm>
            <a:off x="6339600" y="253440"/>
            <a:ext cx="5611680" cy="6361200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4"/>
          <p:cNvSpPr/>
          <p:nvPr/>
        </p:nvSpPr>
        <p:spPr>
          <a:xfrm>
            <a:off x="6487560" y="407520"/>
            <a:ext cx="5299560" cy="6022440"/>
          </a:xfrm>
          <a:prstGeom prst="rect">
            <a:avLst/>
          </a:prstGeom>
          <a:noFill/>
          <a:ln w="6480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TextShape 5"/>
          <p:cNvSpPr txBox="1"/>
          <p:nvPr/>
        </p:nvSpPr>
        <p:spPr>
          <a:xfrm>
            <a:off x="6846120" y="727560"/>
            <a:ext cx="4601880" cy="17179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fr-FR" sz="3600" spc="-1" strike="noStrike">
                <a:solidFill>
                  <a:srgbClr val="262626"/>
                </a:solidFill>
                <a:latin typeface="Sagona ExtraLight"/>
              </a:rPr>
              <a:t>Le métier : quelle évolution ?</a:t>
            </a:r>
            <a:endParaRPr b="0" lang="fr-FR" sz="36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124" name="TextShape 6"/>
          <p:cNvSpPr txBox="1"/>
          <p:nvPr/>
        </p:nvSpPr>
        <p:spPr>
          <a:xfrm>
            <a:off x="6846120" y="2539080"/>
            <a:ext cx="4601880" cy="3557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Historique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Évolution des goûts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Le toilettage à l’étranger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Toilettage comportemental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Zoocosmétologie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Productivité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</p:txBody>
      </p:sp>
      <p:pic>
        <p:nvPicPr>
          <p:cNvPr id="125" name="Image 5" descr=""/>
          <p:cNvPicPr/>
          <p:nvPr/>
        </p:nvPicPr>
        <p:blipFill>
          <a:blip r:embed="rId1"/>
          <a:stretch/>
        </p:blipFill>
        <p:spPr>
          <a:xfrm>
            <a:off x="984960" y="384120"/>
            <a:ext cx="4367520" cy="3440520"/>
          </a:xfrm>
          <a:prstGeom prst="rect">
            <a:avLst/>
          </a:prstGeom>
          <a:ln>
            <a:noFill/>
          </a:ln>
        </p:spPr>
      </p:pic>
      <p:pic>
        <p:nvPicPr>
          <p:cNvPr id="126" name="Image 7" descr=""/>
          <p:cNvPicPr/>
          <p:nvPr/>
        </p:nvPicPr>
        <p:blipFill>
          <a:blip r:embed="rId2"/>
          <a:stretch/>
        </p:blipFill>
        <p:spPr>
          <a:xfrm>
            <a:off x="1151640" y="3825000"/>
            <a:ext cx="3758760" cy="2431440"/>
          </a:xfrm>
          <a:prstGeom prst="rect">
            <a:avLst/>
          </a:prstGeom>
          <a:ln>
            <a:noFill/>
          </a:ln>
          <a:effectLst>
            <a:outerShdw algn="tl" blurRad="533400" dir="2700000" dist="228593" rotWithShape="0">
              <a:srgbClr val="000000">
                <a:alpha val="40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-1800" y="0"/>
            <a:ext cx="121935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2"/>
          <p:cNvSpPr/>
          <p:nvPr/>
        </p:nvSpPr>
        <p:spPr>
          <a:xfrm>
            <a:off x="260640" y="253440"/>
            <a:ext cx="5851440" cy="6384600"/>
          </a:xfrm>
          <a:prstGeom prst="rect">
            <a:avLst/>
          </a:prstGeom>
          <a:solidFill>
            <a:srgbClr val="ffffff"/>
          </a:solidFill>
          <a:ln w="6480">
            <a:solidFill>
              <a:schemeClr val="tx1">
                <a:lumMod val="75000"/>
                <a:lumOff val="25000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129" name="Image 4" descr=""/>
          <p:cNvPicPr/>
          <p:nvPr/>
        </p:nvPicPr>
        <p:blipFill>
          <a:blip r:embed="rId1"/>
          <a:srcRect l="11352" t="0" r="20443" b="0"/>
          <a:stretch/>
        </p:blipFill>
        <p:spPr>
          <a:xfrm>
            <a:off x="424800" y="441000"/>
            <a:ext cx="5522760" cy="6053040"/>
          </a:xfrm>
          <a:prstGeom prst="rect">
            <a:avLst/>
          </a:prstGeom>
          <a:ln>
            <a:noFill/>
          </a:ln>
        </p:spPr>
      </p:pic>
      <p:sp>
        <p:nvSpPr>
          <p:cNvPr id="130" name="CustomShape 3"/>
          <p:cNvSpPr/>
          <p:nvPr/>
        </p:nvSpPr>
        <p:spPr>
          <a:xfrm>
            <a:off x="6339600" y="253440"/>
            <a:ext cx="5611680" cy="6361200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4"/>
          <p:cNvSpPr/>
          <p:nvPr/>
        </p:nvSpPr>
        <p:spPr>
          <a:xfrm>
            <a:off x="6487560" y="407520"/>
            <a:ext cx="5299560" cy="6022440"/>
          </a:xfrm>
          <a:prstGeom prst="rect">
            <a:avLst/>
          </a:prstGeom>
          <a:noFill/>
          <a:ln w="6480">
            <a:solidFill>
              <a:schemeClr val="tx1">
                <a:lumMod val="75000"/>
                <a:lumOff val="2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TextShape 5"/>
          <p:cNvSpPr txBox="1"/>
          <p:nvPr/>
        </p:nvSpPr>
        <p:spPr>
          <a:xfrm>
            <a:off x="6846120" y="727560"/>
            <a:ext cx="4601880" cy="17179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fr-FR" sz="3200" spc="-1" strike="noStrike">
                <a:solidFill>
                  <a:srgbClr val="262626"/>
                </a:solidFill>
                <a:latin typeface="Sagona ExtraLight"/>
              </a:rPr>
              <a:t>Gestion et administration</a:t>
            </a:r>
            <a:endParaRPr b="0" lang="fr-FR" sz="32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133" name="TextShape 6"/>
          <p:cNvSpPr txBox="1"/>
          <p:nvPr/>
        </p:nvSpPr>
        <p:spPr>
          <a:xfrm>
            <a:off x="6846120" y="2539080"/>
            <a:ext cx="4601880" cy="3557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Quel budget ?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Comment choisir la forme juridique de l'activité ?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  <a:p>
            <a:pPr marL="182880" indent="-182520">
              <a:lnSpc>
                <a:spcPct val="120000"/>
              </a:lnSpc>
              <a:spcBef>
                <a:spcPts val="901"/>
              </a:spcBef>
              <a:buClr>
                <a:srgbClr val="262626"/>
              </a:buClr>
              <a:buFont typeface="Garamond"/>
              <a:buChar char="◦"/>
            </a:pPr>
            <a:r>
              <a:rPr b="0" lang="fr-FR" sz="2000" spc="-1" strike="noStrike">
                <a:solidFill>
                  <a:srgbClr val="000000"/>
                </a:solidFill>
                <a:latin typeface="Sagona Book"/>
              </a:rPr>
              <a:t>Point de règlementation</a:t>
            </a:r>
            <a:endParaRPr b="0" lang="fr-FR" sz="2000" spc="-1" strike="noStrike">
              <a:solidFill>
                <a:srgbClr val="000000"/>
              </a:solidFill>
              <a:latin typeface="Sagona Book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442800" y="441360"/>
            <a:ext cx="11305800" cy="5974920"/>
          </a:xfrm>
          <a:prstGeom prst="rect">
            <a:avLst/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TextShape 2"/>
          <p:cNvSpPr txBox="1"/>
          <p:nvPr/>
        </p:nvSpPr>
        <p:spPr>
          <a:xfrm>
            <a:off x="1066680" y="642600"/>
            <a:ext cx="10058040" cy="13712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3600" spc="-1" strike="noStrike">
                <a:solidFill>
                  <a:srgbClr val="262626"/>
                </a:solidFill>
                <a:latin typeface="Sagona ExtraLight"/>
              </a:rPr>
              <a:t>CONTACTEZ-NOUS !</a:t>
            </a:r>
            <a:endParaRPr b="0" lang="fr-FR" sz="3600" spc="-1" strike="noStrike">
              <a:solidFill>
                <a:srgbClr val="000000"/>
              </a:solidFill>
              <a:latin typeface="Sagona Book"/>
            </a:endParaRPr>
          </a:p>
        </p:txBody>
      </p:sp>
      <p:pic>
        <p:nvPicPr>
          <p:cNvPr id="136" name="Image 7" descr=""/>
          <p:cNvPicPr/>
          <p:nvPr/>
        </p:nvPicPr>
        <p:blipFill>
          <a:blip r:embed="rId1"/>
          <a:stretch/>
        </p:blipFill>
        <p:spPr>
          <a:xfrm>
            <a:off x="561600" y="3279960"/>
            <a:ext cx="4704480" cy="3136320"/>
          </a:xfrm>
          <a:prstGeom prst="rect">
            <a:avLst/>
          </a:prstGeom>
          <a:ln>
            <a:noFill/>
          </a:ln>
        </p:spPr>
      </p:pic>
      <p:sp>
        <p:nvSpPr>
          <p:cNvPr id="137" name="TextShape 3"/>
          <p:cNvSpPr txBox="1"/>
          <p:nvPr/>
        </p:nvSpPr>
        <p:spPr>
          <a:xfrm>
            <a:off x="1066680" y="2103120"/>
            <a:ext cx="10058040" cy="32605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20000"/>
              </a:lnSpc>
              <a:spcBef>
                <a:spcPts val="901"/>
              </a:spcBef>
            </a:pPr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  <a:p>
            <a:pPr>
              <a:lnSpc>
                <a:spcPct val="120000"/>
              </a:lnSpc>
              <a:spcBef>
                <a:spcPts val="901"/>
              </a:spcBef>
            </a:pPr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  <a:p>
            <a:pPr>
              <a:lnSpc>
                <a:spcPct val="120000"/>
              </a:lnSpc>
              <a:spcBef>
                <a:spcPts val="901"/>
              </a:spcBef>
            </a:pPr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  <a:p>
            <a:pPr>
              <a:lnSpc>
                <a:spcPct val="120000"/>
              </a:lnSpc>
              <a:spcBef>
                <a:spcPts val="901"/>
              </a:spcBef>
            </a:pPr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  <a:p>
            <a:pPr>
              <a:lnSpc>
                <a:spcPct val="120000"/>
              </a:lnSpc>
              <a:spcBef>
                <a:spcPts val="901"/>
              </a:spcBef>
            </a:pPr>
            <a:endParaRPr b="0" lang="fr-FR" sz="1400" spc="-1" strike="noStrike">
              <a:solidFill>
                <a:srgbClr val="000000"/>
              </a:solidFill>
              <a:latin typeface="Sagona Book"/>
            </a:endParaRPr>
          </a:p>
          <a:p>
            <a:pPr>
              <a:lnSpc>
                <a:spcPct val="120000"/>
              </a:lnSpc>
              <a:spcBef>
                <a:spcPts val="901"/>
              </a:spcBef>
            </a:pPr>
            <a:r>
              <a:rPr b="1" lang="fr-FR" sz="2000" spc="-1" strike="noStrike">
                <a:solidFill>
                  <a:srgbClr val="000000"/>
                </a:solidFill>
                <a:latin typeface="Sagona Book"/>
              </a:rPr>
              <a:t>                                                   </a:t>
            </a:r>
            <a:r>
              <a:rPr b="1" lang="fr-FR" sz="4000" spc="-1" strike="noStrike">
                <a:solidFill>
                  <a:srgbClr val="000000"/>
                </a:solidFill>
                <a:latin typeface="Sagona Book"/>
              </a:rPr>
              <a:t>01 83 64 05 99</a:t>
            </a:r>
            <a:endParaRPr b="0" lang="fr-FR" sz="4000" spc="-1" strike="noStrike">
              <a:solidFill>
                <a:srgbClr val="000000"/>
              </a:solidFill>
              <a:latin typeface="Sagona Book"/>
            </a:endParaRPr>
          </a:p>
          <a:p>
            <a:pPr>
              <a:lnSpc>
                <a:spcPct val="120000"/>
              </a:lnSpc>
              <a:spcBef>
                <a:spcPts val="901"/>
              </a:spcBef>
            </a:pPr>
            <a:endParaRPr b="0" lang="fr-FR" sz="4000" spc="-1" strike="noStrike">
              <a:solidFill>
                <a:srgbClr val="000000"/>
              </a:solidFill>
              <a:latin typeface="Sagona Book"/>
            </a:endParaRPr>
          </a:p>
        </p:txBody>
      </p:sp>
      <p:sp>
        <p:nvSpPr>
          <p:cNvPr id="138" name="CustomShape 4"/>
          <p:cNvSpPr/>
          <p:nvPr/>
        </p:nvSpPr>
        <p:spPr>
          <a:xfrm>
            <a:off x="2743200" y="2438280"/>
            <a:ext cx="7077600" cy="990360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>
            <a:round/>
          </a:ln>
          <a:effectLst>
            <a:outerShdw algn="tl" blurRad="50800" dir="2700000" dist="37674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ffffff"/>
                </a:solidFill>
                <a:latin typeface="Sagona Book"/>
              </a:rPr>
              <a:t>VISITEZ NOTRE SITE : </a:t>
            </a:r>
            <a:r>
              <a:rPr b="0" lang="en-US" sz="2800" spc="-1" strike="noStrike">
                <a:solidFill>
                  <a:srgbClr val="ffffff"/>
                </a:solidFill>
                <a:latin typeface="Sagona Book"/>
                <a:hlinkClick r:id="rId2"/>
              </a:rPr>
              <a:t>https://ecole-de-toilettage.com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1001</TotalTime>
  <Application>LibreOffice/6.2.8.2$Linux_X86_64 LibreOffice_project/20$Build-2</Application>
  <Words>118</Words>
  <Paragraphs>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2019-10-30T16:34:48Z</dcterms:created>
  <dc:creator>Michele Georgel</dc:creator>
  <dc:description/>
  <dc:language>en-US</dc:language>
  <cp:lastModifiedBy/>
  <dcterms:modified xsi:type="dcterms:W3CDTF">2019-10-31T18:15:21Z</dcterms:modified>
  <cp:revision>4</cp:revision>
  <dc:subject/>
  <dc:title>Toilettage Canin Guide-métier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